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7" r:id="rId8"/>
    <p:sldId id="266" r:id="rId9"/>
    <p:sldId id="268" r:id="rId10"/>
    <p:sldId id="272" r:id="rId11"/>
    <p:sldId id="271" r:id="rId12"/>
    <p:sldId id="273" r:id="rId13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76" autoAdjust="0"/>
  </p:normalViewPr>
  <p:slideViewPr>
    <p:cSldViewPr>
      <p:cViewPr varScale="1">
        <p:scale>
          <a:sx n="70" d="100"/>
          <a:sy n="70" d="100"/>
        </p:scale>
        <p:origin x="-348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199" y="1371600"/>
            <a:ext cx="89154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485900" y="3331698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33550" y="609600"/>
            <a:ext cx="767715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733550" y="2507786"/>
            <a:ext cx="767715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585200" y="6416676"/>
            <a:ext cx="8255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0" y="273050"/>
            <a:ext cx="89154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5032111" y="1535113"/>
            <a:ext cx="4378590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95300" y="2362201"/>
            <a:ext cx="4376870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1" y="2362201"/>
            <a:ext cx="4378590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5300" y="1524001"/>
            <a:ext cx="3259006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81200" y="609600"/>
            <a:ext cx="59436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81200" y="1831975"/>
            <a:ext cx="59436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81200" y="1166787"/>
            <a:ext cx="59436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416676"/>
            <a:ext cx="23114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416676"/>
            <a:ext cx="31369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585200" y="6416676"/>
            <a:ext cx="8255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124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102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124" name="123 Metin kutusu"/>
            <p:cNvSpPr txBox="1"/>
            <p:nvPr/>
          </p:nvSpPr>
          <p:spPr>
            <a:xfrm>
              <a:off x="809596" y="1071546"/>
              <a:ext cx="302518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6600" dirty="0" smtClean="0">
                  <a:latin typeface="Comic Sans MS" pitchFamily="66" charset="0"/>
                </a:rPr>
                <a:t>EKMEK</a:t>
              </a:r>
              <a:endParaRPr lang="tr-TR" sz="6600" dirty="0">
                <a:latin typeface="Comic Sans MS" pitchFamily="66" charset="0"/>
              </a:endParaRPr>
            </a:p>
          </p:txBody>
        </p:sp>
      </p:grpSp>
      <p:grpSp>
        <p:nvGrpSpPr>
          <p:cNvPr id="126" name="125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127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128" name="127 Metin kutusu"/>
            <p:cNvSpPr txBox="1"/>
            <p:nvPr/>
          </p:nvSpPr>
          <p:spPr>
            <a:xfrm>
              <a:off x="738158" y="1071570"/>
              <a:ext cx="32147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6400" dirty="0" smtClean="0">
                  <a:latin typeface="Comic Sans MS" pitchFamily="66" charset="0"/>
                </a:rPr>
                <a:t>BOĞAZ</a:t>
              </a:r>
              <a:endParaRPr lang="tr-TR" sz="64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KAZ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SAÇ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BAĞ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smtClean="0">
                  <a:latin typeface="Comic Sans MS" pitchFamily="66" charset="0"/>
                </a:rPr>
                <a:t>TAŞ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38092" y="3214686"/>
            <a:ext cx="8286808" cy="285752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EŞSESLİ ( SESTEŞ ) KELİMELER</a:t>
            </a:r>
            <a:endParaRPr lang="tr-TR" sz="60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6" name="Picture 3" descr="C:\Users\Exper\Desktop\N1_2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041759">
            <a:off x="2539594" y="339708"/>
            <a:ext cx="4463283" cy="3205956"/>
          </a:xfrm>
          <a:prstGeom prst="rect">
            <a:avLst/>
          </a:prstGeom>
          <a:noFill/>
        </p:spPr>
      </p:pic>
      <p:cxnSp>
        <p:nvCxnSpPr>
          <p:cNvPr id="7" name="6 Düz Bağlayıcı"/>
          <p:cNvCxnSpPr/>
          <p:nvPr/>
        </p:nvCxnSpPr>
        <p:spPr>
          <a:xfrm rot="10800000">
            <a:off x="2595546" y="3214686"/>
            <a:ext cx="35719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Düz Bağlayıcı"/>
          <p:cNvCxnSpPr/>
          <p:nvPr/>
        </p:nvCxnSpPr>
        <p:spPr>
          <a:xfrm>
            <a:off x="5667380" y="3214686"/>
            <a:ext cx="142876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1071546"/>
              <a:ext cx="29289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7200" dirty="0" smtClean="0">
                  <a:latin typeface="Comic Sans MS" pitchFamily="66" charset="0"/>
                </a:rPr>
                <a:t>OCAK</a:t>
              </a:r>
              <a:endParaRPr lang="tr-TR" sz="72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1071546"/>
              <a:ext cx="29289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7200" dirty="0" smtClean="0">
                  <a:latin typeface="Comic Sans MS" pitchFamily="66" charset="0"/>
                </a:rPr>
                <a:t>DOLU</a:t>
              </a:r>
              <a:endParaRPr lang="tr-TR" sz="72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YÜZ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DİL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ÇAY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BEN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BEL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BİN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KIR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KIZ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AT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DİZ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GÜL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YAZ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AL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DİL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298</TotalTime>
  <Words>27</Words>
  <PresentationFormat>A4 Kağıt (210x297 mm)</PresentationFormat>
  <Paragraphs>23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Güven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mügmur</dc:creator>
  <cp:lastModifiedBy>Exper</cp:lastModifiedBy>
  <cp:revision>43</cp:revision>
  <dcterms:created xsi:type="dcterms:W3CDTF">2011-10-26T14:34:16Z</dcterms:created>
  <dcterms:modified xsi:type="dcterms:W3CDTF">2011-11-25T08:02:03Z</dcterms:modified>
</cp:coreProperties>
</file>